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</p:sldIdLst>
  <p:sldSz cx="12192000" cy="6858000"/>
  <p:notesSz cx="6858000" cy="9144000"/>
</p:presentation>
</file>

<file path=ppt/_rels/presentation.xml.rels><?xml version="1.0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D9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914400" y="914400"/>
            <a:ext cx="10000000" cy="2000000"/>
          </a:xfrm>
          <a:prstGeom prst="rect">
            <a:avLst/>
          </a:prstGeom>
        </p:spPr>
        <p:txBody>
          <a:bodyPr/>
          <a:lstStyle/>
          <a:p>
            <a:r>
              <a:rPr lang="en-US" sz="3600"/>
              <a:t>Klyvero slide 1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CE8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914400" y="914400"/>
            <a:ext cx="10000000" cy="2000000"/>
          </a:xfrm>
          <a:prstGeom prst="rect">
            <a:avLst/>
          </a:prstGeom>
        </p:spPr>
        <p:txBody>
          <a:bodyPr/>
          <a:lstStyle/>
          <a:p>
            <a:r>
              <a:rPr lang="en-US" sz="3600"/>
              <a:t>Klyvero slide 2</a:t>
            </a:r>
          </a:p>
        </p:txBody>
      </p:sp>
    </p:spTree>
  </p:cSld>
</p:sld>
</file>